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7"/>
  </p:notesMasterIdLst>
  <p:sldIdLst>
    <p:sldId id="257" r:id="rId2"/>
    <p:sldId id="256" r:id="rId3"/>
    <p:sldId id="258" r:id="rId4"/>
    <p:sldId id="293" r:id="rId5"/>
    <p:sldId id="294" r:id="rId6"/>
  </p:sldIdLst>
  <p:sldSz cx="9144000" cy="5143500" type="screen16x9"/>
  <p:notesSz cx="6858000" cy="9144000"/>
  <p:embeddedFontLst>
    <p:embeddedFont>
      <p:font typeface="Golos Text Medium" panose="020B0604020202020204" charset="0"/>
      <p:regular r:id="rId8"/>
      <p:bold r:id="rId9"/>
    </p:embeddedFont>
    <p:embeddedFont>
      <p:font typeface="Golos Text" panose="020B0604020202020204" charset="0"/>
      <p:regular r:id="rId10"/>
      <p:bold r:id="rId11"/>
    </p:embeddedFont>
    <p:embeddedFont>
      <p:font typeface="Bebas Neue" panose="020B0604020202020204" charset="0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5044ED7-B714-4AA6-AE41-4E4A39EB3783}">
  <a:tblStyle styleId="{95044ED7-B714-4AA6-AE41-4E4A39EB37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3512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2" r:id="rId9"/>
    <p:sldLayoutId id="2147483663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hyperlink" Target="https://www.google.com/imgres?imgurl=https://www.clipartmax.com/png/middle/16-168022_power-point-2013-logo.png&amp;tbnid=PvFYjbmI6Tw3yM&amp;vet=12ahUKEwiT-N61rKX_AhWGg_0HHbi-CpgQMygEegUIARCoAQ..i&amp;imgrefurl=https://www.clipartmax.com/middle/m2i8K9A0b1G6H7G6_power-point-2013-logo/&amp;docid=n3Lbizks6dWVAM&amp;w=840&amp;h=352&amp;q=power%20point%20logo%20no%20background&amp;client=firefox-b-d&amp;ved=2ahUKEwiT-N61rKX_AhWGg_0HHbi-CpgQMygEegUIARCoAQ" TargetMode="Externa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hyperlink" Target="https://www.google.com/imgres?imgurl=https://download.logo.wine/logo/Microsoft_PowerPoint/Microsoft_PowerPoint-Logo.wine.png&amp;tbnid=5c3S2Zr22wZ35M&amp;vet=12ahUKEwiT-N61rKX_AhWGg_0HHbi-CpgQMygCegUIARCkAQ..i&amp;imgrefurl=https://www.logo.wine/logo/Microsoft_PowerPoint&amp;docid=-WSOS-9XAZOY6M&amp;w=3000&amp;h=2000&amp;q=power%20point%20logo%20no%20background&amp;client=firefox-b-d&amp;ved=2ahUKEwiT-N61rKX_AhWGg_0HHbi-CpgQMygCegUIARCkAQ" TargetMode="External"/><Relationship Id="rId10" Type="http://schemas.openxmlformats.org/officeDocument/2006/relationships/image" Target="../media/image13.png"/><Relationship Id="rId4" Type="http://schemas.openxmlformats.org/officeDocument/2006/relationships/hyperlink" Target="https://www.google.com/imgres?imgurl=https://upload.wikimedia.org/wikipedia/commons/3/3b/Microsoft_PowerPoint_Logo.png&amp;tbnid=R6Tb28sWsyLlSM&amp;vet=12ahUKEwiT-N61rKX_AhWGg_0HHbi-CpgQMygAegUIARCfAQ..i&amp;imgrefurl=https://commons.wikimedia.org/wiki/File:Microsoft_PowerPoint_Logo.png&amp;docid=V6e3MJf6KjdcWM&amp;w=900&amp;h=900&amp;q=power%20point%20logo%20no%20background&amp;client=firefox-b-d&amp;ved=2ahUKEwiT-N61rKX_AhWGg_0HHbi-CpgQMygAegUIARCfAQ" TargetMode="Externa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>
            <a:spLocks noGrp="1"/>
          </p:cNvSpPr>
          <p:nvPr>
            <p:ph type="title" idx="2"/>
          </p:nvPr>
        </p:nvSpPr>
        <p:spPr>
          <a:xfrm>
            <a:off x="2844873" y="1367236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/>
              <a:t>Musaka</a:t>
            </a:r>
            <a:endParaRPr sz="4800" dirty="0"/>
          </a:p>
        </p:txBody>
      </p:sp>
      <p:sp>
        <p:nvSpPr>
          <p:cNvPr id="7" name="TextBox 6"/>
          <p:cNvSpPr txBox="1"/>
          <p:nvPr/>
        </p:nvSpPr>
        <p:spPr>
          <a:xfrm>
            <a:off x="3467533" y="2521153"/>
            <a:ext cx="1120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</a:t>
            </a:r>
            <a:r>
              <a:rPr lang="en-US" dirty="0" smtClean="0"/>
              <a:t>obotic site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21"/>
          <p:cNvGrpSpPr/>
          <p:nvPr/>
        </p:nvGrpSpPr>
        <p:grpSpPr>
          <a:xfrm>
            <a:off x="5901322" y="563138"/>
            <a:ext cx="2416725" cy="3080102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2938660" y="145201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tx1"/>
                </a:solidFill>
              </a:rPr>
              <a:t>Our team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6665" y="3924232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Scrum trainer</a:t>
            </a:r>
          </a:p>
          <a:p>
            <a:r>
              <a:rPr lang="en-US" dirty="0" smtClean="0"/>
              <a:t>Asparuh Georgiev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25714" y="3955806"/>
            <a:ext cx="12795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  Designer</a:t>
            </a:r>
          </a:p>
          <a:p>
            <a:r>
              <a:rPr lang="en-US" dirty="0" smtClean="0"/>
              <a:t>Stefan Ivanov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826102" y="3971412"/>
            <a:ext cx="19928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Front-end developer</a:t>
            </a:r>
          </a:p>
          <a:p>
            <a:r>
              <a:rPr lang="en-US" dirty="0" smtClean="0"/>
              <a:t>    Georgi Stoyanov</a:t>
            </a:r>
            <a:endParaRPr lang="en-US" dirty="0"/>
          </a:p>
        </p:txBody>
      </p:sp>
      <p:sp>
        <p:nvSpPr>
          <p:cNvPr id="181" name="TextBox 180"/>
          <p:cNvSpPr txBox="1"/>
          <p:nvPr/>
        </p:nvSpPr>
        <p:spPr>
          <a:xfrm>
            <a:off x="7109685" y="3955806"/>
            <a:ext cx="1794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Front-end </a:t>
            </a:r>
            <a:r>
              <a:rPr lang="en-US" dirty="0"/>
              <a:t>developer</a:t>
            </a:r>
          </a:p>
          <a:p>
            <a:r>
              <a:rPr lang="en-US" dirty="0"/>
              <a:t>     </a:t>
            </a:r>
            <a:r>
              <a:rPr lang="en-US" dirty="0" smtClean="0"/>
              <a:t>Maxim Mateev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290" y="1906740"/>
            <a:ext cx="1283931" cy="1833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33" y="1915244"/>
            <a:ext cx="1262344" cy="180593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341" y="1880976"/>
            <a:ext cx="1239943" cy="18675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026" y="2103189"/>
            <a:ext cx="1230412" cy="164531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989726" y="1912304"/>
            <a:ext cx="1683543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/>
              <a:t>Our idea was to create a site about the past the present and the future of robotics.</a:t>
            </a:r>
            <a:endParaRPr sz="1600" dirty="0"/>
          </a:p>
        </p:txBody>
      </p:sp>
      <p:sp>
        <p:nvSpPr>
          <p:cNvPr id="202" name="Google Shape;202;p23"/>
          <p:cNvSpPr txBox="1">
            <a:spLocks noGrp="1"/>
          </p:cNvSpPr>
          <p:nvPr>
            <p:ph type="title" idx="2"/>
          </p:nvPr>
        </p:nvSpPr>
        <p:spPr>
          <a:xfrm>
            <a:off x="2673269" y="384535"/>
            <a:ext cx="3784013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tx1"/>
                </a:solidFill>
              </a:rPr>
              <a:t>Our Idea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7581" y="1727068"/>
            <a:ext cx="4737793" cy="268590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>
            <a:spLocks noGrp="1"/>
          </p:cNvSpPr>
          <p:nvPr>
            <p:ph type="title" idx="2"/>
          </p:nvPr>
        </p:nvSpPr>
        <p:spPr>
          <a:xfrm>
            <a:off x="2593081" y="1247967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/>
              <a:t>Tech used</a:t>
            </a:r>
            <a:endParaRPr sz="4800" dirty="0"/>
          </a:p>
        </p:txBody>
      </p:sp>
      <p:sp>
        <p:nvSpPr>
          <p:cNvPr id="2" name="AutoShape 2" descr="Power Point 2013 Logo - Free Transparent PNG Clipart Images Download">
            <a:hlinkClick r:id="rId3"/>
          </p:cNvPr>
          <p:cNvSpPr>
            <a:spLocks noChangeAspect="1" noChangeArrowheads="1"/>
          </p:cNvSpPr>
          <p:nvPr/>
        </p:nvSpPr>
        <p:spPr bwMode="auto">
          <a:xfrm>
            <a:off x="9144000" y="2937161"/>
            <a:ext cx="3305175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4" descr="File:Microsoft PowerPoint Logo.png - Wikimedia Commons">
            <a:hlinkClick r:id="rId4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171450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Download Microsoft PowerPoint Logo in SVG Vector or PNG File Format - Logo .wine">
            <a:hlinkClick r:id="rId5"/>
          </p:cNvPr>
          <p:cNvSpPr>
            <a:spLocks noChangeAspect="1" noChangeArrowheads="1"/>
          </p:cNvSpPr>
          <p:nvPr/>
        </p:nvSpPr>
        <p:spPr bwMode="auto">
          <a:xfrm>
            <a:off x="9292801" y="2459216"/>
            <a:ext cx="25717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352" y="-6172"/>
            <a:ext cx="1607259" cy="16072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4" y="1620656"/>
            <a:ext cx="1803169" cy="16771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321" y="3209506"/>
            <a:ext cx="1307825" cy="167939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069" y="3057469"/>
            <a:ext cx="1822537" cy="18225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184" y="1620656"/>
            <a:ext cx="1895753" cy="17624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648" y="-6172"/>
            <a:ext cx="1809502" cy="180950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90" y="3195290"/>
            <a:ext cx="1938155" cy="19381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038" y="3557301"/>
            <a:ext cx="1541020" cy="154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17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2"/>
          </p:nvPr>
        </p:nvSpPr>
        <p:spPr>
          <a:xfrm>
            <a:off x="1869511" y="2065478"/>
            <a:ext cx="7713900" cy="707400"/>
          </a:xfrm>
        </p:spPr>
        <p:txBody>
          <a:bodyPr/>
          <a:lstStyle/>
          <a:p>
            <a:r>
              <a:rPr lang="en-US" dirty="0" smtClean="0"/>
              <a:t>Lets move on with our site.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86549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54</Words>
  <Application>Microsoft Office PowerPoint</Application>
  <PresentationFormat>On-screen Show (16:9)</PresentationFormat>
  <Paragraphs>15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Golos Text Medium</vt:lpstr>
      <vt:lpstr>Arial</vt:lpstr>
      <vt:lpstr>Golos Text</vt:lpstr>
      <vt:lpstr>Bebas Neue</vt:lpstr>
      <vt:lpstr>Artificial Intelligence by Slidesgo</vt:lpstr>
      <vt:lpstr>Musaka</vt:lpstr>
      <vt:lpstr>Our team</vt:lpstr>
      <vt:lpstr>Our idea was to create a site about the past the present and the future of robotics.</vt:lpstr>
      <vt:lpstr>Tech used</vt:lpstr>
      <vt:lpstr>Lets move on with our site.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Musaka</dc:title>
  <dc:creator>User</dc:creator>
  <cp:lastModifiedBy>User</cp:lastModifiedBy>
  <cp:revision>12</cp:revision>
  <dcterms:modified xsi:type="dcterms:W3CDTF">2023-06-07T18:31:55Z</dcterms:modified>
</cp:coreProperties>
</file>